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76209-A376-4A16-BD37-6D87CFD7097C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36330-269A-4708-8E02-17DDB8AA68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36330-269A-4708-8E02-17DDB8AA68F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500298" y="0"/>
            <a:ext cx="214314" cy="6858000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357166"/>
            <a:ext cx="9144000" cy="71438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500042"/>
            <a:ext cx="9144000" cy="142876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0CC16D3-354C-4F84-A987-8817B2C2AE8B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85C4C0-192C-48A4-BCD9-4FBB0C352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143900" y="0"/>
            <a:ext cx="214314" cy="6858000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500174"/>
            <a:ext cx="9144000" cy="142876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8143900" y="1785926"/>
            <a:ext cx="1000100" cy="214314"/>
          </a:xfrm>
          <a:prstGeom prst="rect">
            <a:avLst/>
          </a:prstGeom>
          <a:solidFill>
            <a:srgbClr val="A500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533400"/>
            <a:ext cx="6429420" cy="2868168"/>
          </a:xfrm>
        </p:spPr>
        <p:txBody>
          <a:bodyPr/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C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амоменеджмент </a:t>
            </a:r>
            <a:endParaRPr lang="ru-RU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начала дня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414340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Пересмотреть свой план дня;</a:t>
            </a:r>
          </a:p>
          <a:p>
            <a:r>
              <a:rPr lang="ru-RU" dirty="0" smtClean="0"/>
              <a:t>Начинать работу следует с выполнения важнейших задач;</a:t>
            </a:r>
          </a:p>
          <a:p>
            <a:r>
              <a:rPr lang="ru-RU" dirty="0" smtClean="0"/>
              <a:t>Приступать к делам без раскачки;</a:t>
            </a:r>
          </a:p>
          <a:p>
            <a:r>
              <a:rPr lang="ru-RU" dirty="0" smtClean="0"/>
              <a:t>Согласовать план дня с секретарем.</a:t>
            </a:r>
          </a:p>
          <a:p>
            <a:endParaRPr lang="ru-RU" dirty="0"/>
          </a:p>
        </p:txBody>
      </p:sp>
      <p:pic>
        <p:nvPicPr>
          <p:cNvPr id="2050" name="Picture 2" descr="E:\Картинки\Изображения\Коллекция картинок (Microsoft)\MPj0401179000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552720" cy="42633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5897880" cy="11734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Правила основной части дня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7239000" cy="3000396"/>
          </a:xfrm>
        </p:spPr>
        <p:txBody>
          <a:bodyPr/>
          <a:lstStyle/>
          <a:p>
            <a:r>
              <a:rPr lang="ru-RU" sz="2800" dirty="0" smtClean="0"/>
              <a:t>Однородны задачи целесообразно выполнять сериями;</a:t>
            </a:r>
          </a:p>
          <a:p>
            <a:r>
              <a:rPr lang="ru-RU" sz="2800" dirty="0" smtClean="0"/>
              <a:t>Избегайте незапланированных действий;</a:t>
            </a:r>
          </a:p>
          <a:p>
            <a:r>
              <a:rPr lang="ru-RU" sz="2800" dirty="0" smtClean="0"/>
              <a:t>Соблюдайте соразмерный темп;</a:t>
            </a:r>
          </a:p>
          <a:p>
            <a:r>
              <a:rPr lang="ru-RU" sz="2800" dirty="0" smtClean="0"/>
              <a:t>Доводите начатое дело до конца;</a:t>
            </a:r>
          </a:p>
          <a:p>
            <a:r>
              <a:rPr lang="ru-RU" sz="2800" dirty="0" smtClean="0"/>
              <a:t>Контролируйте время и планы.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завершения рабочего дня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2332037"/>
            <a:ext cx="3714776" cy="4525963"/>
          </a:xfrm>
        </p:spPr>
        <p:txBody>
          <a:bodyPr/>
          <a:lstStyle/>
          <a:p>
            <a:r>
              <a:rPr lang="ru-RU" dirty="0" smtClean="0"/>
              <a:t>Проведение контроля за результатами и самоконтроль;</a:t>
            </a:r>
          </a:p>
          <a:p>
            <a:r>
              <a:rPr lang="ru-RU" dirty="0" smtClean="0"/>
              <a:t>Составление плана на следующий день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429256" y="1500174"/>
            <a:ext cx="3429000" cy="192024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и коммуникация </a:t>
            </a:r>
            <a:r>
              <a:rPr lang="ru-RU" sz="2400" dirty="0" smtClean="0"/>
              <a:t>– это ключевые моменты вся кого процесса управления и общественных отношений.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ru-RU" sz="2400" dirty="0" smtClean="0"/>
              <a:t>Менеджеры  проводят около 80% времени за чтением, телефонными переговорами, на совещаниях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0"/>
            <a:ext cx="4500594" cy="12858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и коммуникация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184" y="1928826"/>
            <a:ext cx="5213964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рационального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Просеивайте имеющийся материал, прежде чем обрабатывать его.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Собирайте небольшие тексты в блоки для серийного чтения и обработки.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>
            <a:normAutofit/>
          </a:bodyPr>
          <a:lstStyle/>
          <a:p>
            <a:r>
              <a:rPr lang="ru-RU" sz="3400" dirty="0" smtClean="0"/>
              <a:t>Помехи быстрого чтения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714488"/>
            <a:ext cx="407196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Внутреннее проговаривание читаемого</a:t>
            </a:r>
          </a:p>
          <a:p>
            <a:r>
              <a:rPr lang="ru-RU" dirty="0" smtClean="0"/>
              <a:t>Возвращение к прочитанным местам</a:t>
            </a:r>
          </a:p>
          <a:p>
            <a:r>
              <a:rPr lang="ru-RU" dirty="0" smtClean="0"/>
              <a:t>Слежение пальцем или карандашом</a:t>
            </a:r>
          </a:p>
          <a:p>
            <a:r>
              <a:rPr lang="ru-RU" dirty="0" smtClean="0"/>
              <a:t>Движение головой(вместо слежения глазами)</a:t>
            </a:r>
          </a:p>
          <a:p>
            <a:r>
              <a:rPr lang="ru-RU" dirty="0" smtClean="0"/>
              <a:t>Позы неудобные для чтения</a:t>
            </a:r>
          </a:p>
          <a:p>
            <a:r>
              <a:rPr lang="ru-RU" dirty="0" smtClean="0"/>
              <a:t>Внешние факторы</a:t>
            </a:r>
            <a:endParaRPr lang="ru-RU" dirty="0"/>
          </a:p>
        </p:txBody>
      </p:sp>
      <p:pic>
        <p:nvPicPr>
          <p:cNvPr id="5122" name="Picture 2" descr="E:\Картинки\Изображения\Коллекция картинок (Microsoft)\j0345612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3341143" cy="4478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проведения совещания необходимо: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7239000" cy="4384058"/>
          </a:xfrm>
        </p:spPr>
        <p:txBody>
          <a:bodyPr/>
          <a:lstStyle/>
          <a:p>
            <a:r>
              <a:rPr lang="ru-RU" dirty="0" smtClean="0"/>
              <a:t>Уточнить цель совещания</a:t>
            </a:r>
          </a:p>
          <a:p>
            <a:r>
              <a:rPr lang="ru-RU" dirty="0" smtClean="0"/>
              <a:t>Очертить круг участников</a:t>
            </a:r>
          </a:p>
          <a:p>
            <a:r>
              <a:rPr lang="ru-RU" dirty="0" smtClean="0"/>
              <a:t>Выбрать дату и время его проведения</a:t>
            </a:r>
          </a:p>
          <a:p>
            <a:r>
              <a:rPr lang="ru-RU" dirty="0" smtClean="0"/>
              <a:t>Самые важные вопросы обсудить вначале </a:t>
            </a:r>
          </a:p>
          <a:p>
            <a:r>
              <a:rPr lang="ru-RU" dirty="0" smtClean="0"/>
              <a:t>Во время заседания необходимо перепроверять как достигаются поставленные цели</a:t>
            </a:r>
          </a:p>
          <a:p>
            <a:r>
              <a:rPr lang="ru-RU" dirty="0" smtClean="0"/>
              <a:t>В конце - подвести итог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телефонных переговоров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Быстрый обмен информацией</a:t>
            </a:r>
          </a:p>
          <a:p>
            <a:r>
              <a:rPr lang="ru-RU" dirty="0" smtClean="0"/>
              <a:t>Связь с абонентом устанавливается немедленно</a:t>
            </a:r>
          </a:p>
          <a:p>
            <a:r>
              <a:rPr lang="ru-RU" dirty="0" smtClean="0"/>
              <a:t>Сокращение </a:t>
            </a:r>
            <a:r>
              <a:rPr lang="ru-RU" dirty="0" err="1" smtClean="0"/>
              <a:t>бумагооборота</a:t>
            </a:r>
            <a:endParaRPr lang="ru-RU" dirty="0" smtClean="0"/>
          </a:p>
          <a:p>
            <a:r>
              <a:rPr lang="ru-RU" dirty="0" smtClean="0"/>
              <a:t>Экономия денег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5511" y="1643050"/>
            <a:ext cx="440838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Советы по ведению телефонных переговоров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7239000" cy="4455496"/>
          </a:xfrm>
        </p:spPr>
        <p:txBody>
          <a:bodyPr>
            <a:normAutofit/>
          </a:bodyPr>
          <a:lstStyle/>
          <a:p>
            <a:r>
              <a:rPr lang="ru-RU" dirty="0" smtClean="0"/>
              <a:t>Необходимо быть кратким</a:t>
            </a:r>
          </a:p>
          <a:p>
            <a:r>
              <a:rPr lang="ru-RU" dirty="0" smtClean="0"/>
              <a:t>Избегайте параллельных разговоров с сотрудниками</a:t>
            </a:r>
          </a:p>
          <a:p>
            <a:r>
              <a:rPr lang="ru-RU" dirty="0" smtClean="0"/>
              <a:t>Важную информацию записывайте</a:t>
            </a:r>
          </a:p>
          <a:p>
            <a:r>
              <a:rPr lang="ru-RU" dirty="0" smtClean="0"/>
              <a:t>Вежливо завершайте беседу, как только будет достигнута ее цель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Самоконтроль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7239000" cy="4169744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Контроль</a:t>
            </a:r>
            <a:r>
              <a:rPr lang="ru-RU" dirty="0" smtClean="0"/>
              <a:t> (как функция </a:t>
            </a:r>
            <a:r>
              <a:rPr lang="ru-RU" dirty="0" err="1" smtClean="0"/>
              <a:t>самоменеджмента</a:t>
            </a:r>
            <a:r>
              <a:rPr lang="ru-RU" dirty="0" smtClean="0"/>
              <a:t>) служит для оптимизации  трудового процесса.</a:t>
            </a:r>
          </a:p>
          <a:p>
            <a:pPr>
              <a:buNone/>
            </a:pPr>
            <a:r>
              <a:rPr lang="ru-RU" b="1" i="1" dirty="0" smtClean="0"/>
              <a:t>Контроль</a:t>
            </a:r>
            <a:r>
              <a:rPr lang="ru-RU" dirty="0" smtClean="0"/>
              <a:t> дает переживание успеха, что позитивно воздействует на настроение и мотивацию и способствует совершенствованию личного стиля работы.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Понятие </a:t>
            </a:r>
            <a:r>
              <a:rPr lang="ru-RU" dirty="0" err="1" smtClean="0"/>
              <a:t>самоменеджмента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err="1" smtClean="0"/>
              <a:t>Самоменеджмент</a:t>
            </a:r>
            <a:r>
              <a:rPr lang="ru-RU" sz="3200" dirty="0" smtClean="0"/>
              <a:t> – это умение управлять собой, умение руководить процессом </a:t>
            </a:r>
            <a:r>
              <a:rPr lang="ru-RU" sz="3200" dirty="0"/>
              <a:t>у</a:t>
            </a:r>
            <a:r>
              <a:rPr lang="ru-RU" sz="3200" dirty="0" smtClean="0"/>
              <a:t>правления во времени, пространстве, общении, деловом мире.</a:t>
            </a:r>
            <a:endParaRPr lang="ru-RU" sz="32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Составляющие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14612" y="1857364"/>
            <a:ext cx="2857520" cy="107157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500438"/>
            <a:ext cx="2428892" cy="135732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Осмысления физического состояния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02" y="3500438"/>
            <a:ext cx="2428892" cy="135732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Сравнения запланированного с достигнутым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3500438"/>
            <a:ext cx="2428892" cy="135732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Корректировка по установленным отклонениям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>
            <a:stCxn id="4" idx="3"/>
          </p:cNvCxnSpPr>
          <p:nvPr/>
        </p:nvCxnSpPr>
        <p:spPr>
          <a:xfrm rot="5400000">
            <a:off x="2202443" y="2498357"/>
            <a:ext cx="656994" cy="1204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4"/>
          </p:cNvCxnSpPr>
          <p:nvPr/>
        </p:nvCxnSpPr>
        <p:spPr>
          <a:xfrm rot="5400000">
            <a:off x="3893339" y="317896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5"/>
          </p:cNvCxnSpPr>
          <p:nvPr/>
        </p:nvCxnSpPr>
        <p:spPr>
          <a:xfrm rot="16200000" flipH="1">
            <a:off x="5427307" y="2498357"/>
            <a:ext cx="656994" cy="1204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Необходимые вопросы для самоконтроля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7239000" cy="452693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Выполняю ли я  действительно необходимые задачи?</a:t>
            </a:r>
          </a:p>
          <a:p>
            <a:r>
              <a:rPr lang="ru-RU" dirty="0" smtClean="0"/>
              <a:t>Собираю ли я в единый блок небольшие дела?</a:t>
            </a:r>
          </a:p>
          <a:p>
            <a:r>
              <a:rPr lang="ru-RU" dirty="0" smtClean="0"/>
              <a:t>Что произойдет, если отказаться от данной цели?</a:t>
            </a:r>
          </a:p>
          <a:p>
            <a:r>
              <a:rPr lang="ru-RU" dirty="0" smtClean="0"/>
              <a:t>Сколько времени может быть сэкономлено?</a:t>
            </a:r>
          </a:p>
          <a:p>
            <a:r>
              <a:rPr lang="ru-RU" dirty="0" smtClean="0"/>
              <a:t>Что осталось несделанным и почему?</a:t>
            </a:r>
          </a:p>
          <a:p>
            <a:r>
              <a:rPr lang="ru-RU" dirty="0" smtClean="0"/>
              <a:t>Какие результаты были достигнуты?</a:t>
            </a:r>
          </a:p>
          <a:p>
            <a:r>
              <a:rPr lang="ru-RU" dirty="0" smtClean="0"/>
              <a:t>Какие выводы можно сделать для планирования следующего периода?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Формирование вербального имиджа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body" idx="2"/>
          </p:nvPr>
        </p:nvSpPr>
        <p:spPr>
          <a:xfrm>
            <a:off x="357158" y="1785926"/>
            <a:ext cx="5897880" cy="3714776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Вербальный имидж </a:t>
            </a:r>
            <a:r>
              <a:rPr lang="ru-RU" sz="2400" b="1" dirty="0" smtClean="0"/>
              <a:t>– </a:t>
            </a:r>
            <a:r>
              <a:rPr lang="ru-RU" sz="2400" dirty="0" smtClean="0"/>
              <a:t>мнение,</a:t>
            </a:r>
            <a:r>
              <a:rPr lang="en-US" sz="2400" dirty="0" smtClean="0"/>
              <a:t>  </a:t>
            </a:r>
            <a:r>
              <a:rPr lang="ru-RU" sz="2400" dirty="0" smtClean="0"/>
              <a:t>сложившееся о вас на основании информации: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  прямой или косвенной;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 осознанной или неосознанной;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  вербальной или невербальной.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56" y="3773171"/>
            <a:ext cx="4214842" cy="276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Техники формирования вербального имиджа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43362" cy="4929222"/>
          </a:xfrm>
        </p:spPr>
        <p:txBody>
          <a:bodyPr>
            <a:normAutofit fontScale="32500" lnSpcReduction="20000"/>
          </a:bodyPr>
          <a:lstStyle/>
          <a:p>
            <a:r>
              <a:rPr lang="ru-RU" sz="8600" dirty="0" smtClean="0"/>
              <a:t>позитивнее с людьми разговаривать, а не говорить;</a:t>
            </a:r>
          </a:p>
          <a:p>
            <a:r>
              <a:rPr lang="ru-RU" sz="8600" dirty="0" smtClean="0"/>
              <a:t> необходимо учитывать личные интересы собеседников;</a:t>
            </a:r>
          </a:p>
          <a:p>
            <a:r>
              <a:rPr lang="ru-RU" sz="8600" dirty="0" smtClean="0"/>
              <a:t>   не забывать при разговоре с собеседником инициировать улыбку;</a:t>
            </a:r>
          </a:p>
          <a:p>
            <a:r>
              <a:rPr lang="ru-RU" sz="8600" dirty="0" smtClean="0"/>
              <a:t>   смелее преодолевать некоторые социальные табу.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437" y="1643051"/>
            <a:ext cx="3450558" cy="521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Положительный имидж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857620" y="1714488"/>
            <a:ext cx="42148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Составляющие имиджа делового человека:</a:t>
            </a:r>
          </a:p>
          <a:p>
            <a:r>
              <a:rPr lang="ru-RU" dirty="0" smtClean="0"/>
              <a:t>впечатление, которое он производит (внешний вид, речь, манеры, окружающие его люди и вещи)</a:t>
            </a:r>
          </a:p>
          <a:p>
            <a:r>
              <a:rPr lang="ru-RU" dirty="0" smtClean="0"/>
              <a:t>его деловые качества.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32328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Приемы установления контакта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000496" y="1600200"/>
            <a:ext cx="4000528" cy="4614882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 </a:t>
            </a:r>
            <a:r>
              <a:rPr lang="ru-RU" sz="9600" dirty="0" smtClean="0"/>
              <a:t>улыбка, доброжелательный взгляд;  </a:t>
            </a:r>
          </a:p>
          <a:p>
            <a:r>
              <a:rPr lang="ru-RU" sz="9600" dirty="0" smtClean="0"/>
              <a:t> приветствие, включающее </a:t>
            </a:r>
          </a:p>
          <a:p>
            <a:pPr>
              <a:buNone/>
            </a:pPr>
            <a:r>
              <a:rPr lang="ru-RU" sz="9600" dirty="0" smtClean="0"/>
              <a:t> рукопожатие и слова;</a:t>
            </a:r>
          </a:p>
          <a:p>
            <a:r>
              <a:rPr lang="ru-RU" sz="9600" dirty="0" smtClean="0"/>
              <a:t> обращение к партнеру по имени-отчеству, </a:t>
            </a:r>
          </a:p>
          <a:p>
            <a:r>
              <a:rPr lang="ru-RU" sz="9600" dirty="0" smtClean="0"/>
              <a:t> обмен визитными карточками;</a:t>
            </a:r>
          </a:p>
          <a:p>
            <a:r>
              <a:rPr lang="ru-RU" sz="9600" dirty="0" smtClean="0"/>
              <a:t> проявление дружеского расположения;</a:t>
            </a:r>
          </a:p>
          <a:p>
            <a:r>
              <a:rPr lang="ru-RU" sz="9600" dirty="0" smtClean="0"/>
              <a:t>подчеркивание значимости партнера и фирмы, которую он представляет.</a:t>
            </a:r>
          </a:p>
          <a:p>
            <a:endParaRPr lang="ru-RU" sz="20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28776"/>
            <a:ext cx="3375707" cy="472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256" y="2214554"/>
            <a:ext cx="446487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Уверенность в себе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4304" y="1643050"/>
            <a:ext cx="352044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     Перестаньте критиковать себя.</a:t>
            </a:r>
          </a:p>
          <a:p>
            <a:pPr>
              <a:buNone/>
            </a:pPr>
            <a:r>
              <a:rPr lang="ru-RU" dirty="0" smtClean="0"/>
              <a:t>2.     Перестаньте жаловаться.</a:t>
            </a:r>
          </a:p>
          <a:p>
            <a:pPr>
              <a:buNone/>
            </a:pPr>
            <a:r>
              <a:rPr lang="ru-RU" dirty="0" smtClean="0"/>
              <a:t>3.     Займитесь своей физической формой.</a:t>
            </a:r>
          </a:p>
          <a:p>
            <a:pPr>
              <a:buNone/>
            </a:pPr>
            <a:r>
              <a:rPr lang="ru-RU" dirty="0" smtClean="0"/>
              <a:t>4.     Обретите независимость.</a:t>
            </a:r>
          </a:p>
          <a:p>
            <a:pPr>
              <a:buNone/>
            </a:pPr>
            <a:r>
              <a:rPr lang="ru-RU" dirty="0" smtClean="0"/>
              <a:t>5.     Смотрите на мир позитивно.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928686"/>
          </a:xfrm>
        </p:spPr>
        <p:txBody>
          <a:bodyPr>
            <a:noAutofit/>
          </a:bodyPr>
          <a:lstStyle/>
          <a:p>
            <a:r>
              <a:rPr lang="ru-RU" sz="2900" dirty="0" smtClean="0"/>
              <a:t>Типичные признаки человека, который «закрыт» для других: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>
            <a:normAutofit/>
          </a:bodyPr>
          <a:lstStyle/>
          <a:p>
            <a:r>
              <a:rPr lang="ru-RU" dirty="0" smtClean="0"/>
              <a:t>он испытывает страх, нерешителен, ему недостает веры в свои силы;</a:t>
            </a:r>
          </a:p>
          <a:p>
            <a:r>
              <a:rPr lang="ru-RU" dirty="0" smtClean="0"/>
              <a:t>  он пессимист, отличается недоверчивостью, рассчитывает только на плохое;</a:t>
            </a:r>
          </a:p>
          <a:p>
            <a:r>
              <a:rPr lang="ru-RU" dirty="0" smtClean="0"/>
              <a:t>он редко смеется и проявляет свою радость, редко говорит «спасибо»;     </a:t>
            </a:r>
          </a:p>
          <a:p>
            <a:r>
              <a:rPr lang="ru-RU" dirty="0" smtClean="0"/>
              <a:t> он часто отказывается, чаще говорит «нет», чем «да»;</a:t>
            </a:r>
          </a:p>
          <a:p>
            <a:r>
              <a:rPr lang="ru-RU" dirty="0" smtClean="0"/>
              <a:t>   он часто действует суетливо, нервозно, с раздражением;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Управление временем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28926" y="1714488"/>
            <a:ext cx="3214710" cy="107157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Менеджеру необходимо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3357562"/>
            <a:ext cx="3000396" cy="150019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Делегировать работу (дать задание подчиненным)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3357562"/>
            <a:ext cx="3000396" cy="150019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Сделать работу самому (с помощью управления своего времени)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 rot="5400000">
            <a:off x="2800102" y="2686516"/>
            <a:ext cx="656994" cy="5422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5"/>
          </p:cNvCxnSpPr>
          <p:nvPr/>
        </p:nvCxnSpPr>
        <p:spPr>
          <a:xfrm rot="16200000" flipH="1">
            <a:off x="5615466" y="2686516"/>
            <a:ext cx="656994" cy="5422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Причины делегирования работы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1785926"/>
            <a:ext cx="7543824" cy="1714512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   С помощью делегирования, подчиненный может    раскрыть свои способности</a:t>
            </a:r>
          </a:p>
          <a:p>
            <a:r>
              <a:rPr lang="ru-RU" sz="11200" dirty="0" smtClean="0"/>
              <a:t>   Отказ от делегирования ведет к перегрузке руководства и замедлению процесса принятия решений.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357562"/>
            <a:ext cx="5286411" cy="319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000132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эффективного делегирования работы необходимо: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7239000" cy="4455496"/>
          </a:xfrm>
        </p:spPr>
        <p:txBody>
          <a:bodyPr/>
          <a:lstStyle/>
          <a:p>
            <a:r>
              <a:rPr lang="ru-RU" dirty="0" smtClean="0"/>
              <a:t>Определить ответственность и полномочия за каждый вид деятельности</a:t>
            </a:r>
          </a:p>
          <a:p>
            <a:r>
              <a:rPr lang="ru-RU" dirty="0" smtClean="0"/>
              <a:t>Избегать подробного инструктирования</a:t>
            </a:r>
          </a:p>
          <a:p>
            <a:r>
              <a:rPr lang="ru-RU" dirty="0" smtClean="0"/>
              <a:t>Не делать выводов за подчиненных</a:t>
            </a:r>
          </a:p>
          <a:p>
            <a:r>
              <a:rPr lang="ru-RU" dirty="0" smtClean="0"/>
              <a:t>Побуждать подчиненных к инициативе</a:t>
            </a:r>
          </a:p>
          <a:p>
            <a:r>
              <a:rPr lang="ru-RU" dirty="0" smtClean="0"/>
              <a:t>Спокойно реагировать на некоторые сбои в работе подчиненных 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5" y="1928802"/>
            <a:ext cx="419901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Эффективное управление временем зависит 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Правильного планирования своего времени</a:t>
            </a:r>
          </a:p>
          <a:p>
            <a:r>
              <a:rPr lang="ru-RU" dirty="0" smtClean="0"/>
              <a:t>Оперативной организации трудового процесса</a:t>
            </a:r>
          </a:p>
          <a:p>
            <a:r>
              <a:rPr lang="ru-RU" dirty="0" smtClean="0"/>
              <a:t>Успешной коммуникативной деятельности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429000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планирования времени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357818" y="1571612"/>
            <a:ext cx="3429000" cy="192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</a:t>
            </a:r>
            <a:r>
              <a:rPr lang="ru-RU" sz="2400" dirty="0" smtClean="0"/>
              <a:t>  - это подготовка  к реализации целей и структурированию времени.</a:t>
            </a:r>
          </a:p>
          <a:p>
            <a:pPr>
              <a:buNone/>
            </a:pPr>
            <a:r>
              <a:rPr lang="ru-RU" sz="2400" dirty="0" smtClean="0"/>
              <a:t>Планирование каждый день в течении 10 минут дает ежедневно 2-х часовую экономию времени.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272" r="1427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929718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Основные правила планирования личного времени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7239000" cy="445549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Составлять реалистичные планы действий в письменной форме;</a:t>
            </a:r>
          </a:p>
          <a:p>
            <a:r>
              <a:rPr lang="ru-RU" dirty="0" smtClean="0"/>
              <a:t>Фиксировать в планах цели, а не действия</a:t>
            </a:r>
          </a:p>
          <a:p>
            <a:r>
              <a:rPr lang="ru-RU" dirty="0" smtClean="0"/>
              <a:t>Переносить несделанное в план следующего периода;</a:t>
            </a:r>
          </a:p>
          <a:p>
            <a:r>
              <a:rPr lang="ru-RU" dirty="0" smtClean="0"/>
              <a:t>Устанавливать точные сроки исполнения для всех видов деятельности;</a:t>
            </a:r>
          </a:p>
          <a:p>
            <a:r>
              <a:rPr lang="ru-RU" dirty="0" smtClean="0"/>
              <a:t>Оставлять определенное количество времени к качестве резерва;</a:t>
            </a:r>
          </a:p>
          <a:p>
            <a:r>
              <a:rPr lang="ru-RU" dirty="0" smtClean="0"/>
              <a:t>При планировании мыслить альтернативно.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Организации трудового процесса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результативности</a:t>
            </a:r>
            <a:r>
              <a:rPr lang="en-US" dirty="0" smtClean="0"/>
              <a:t> </a:t>
            </a:r>
            <a:r>
              <a:rPr lang="ru-RU" dirty="0" smtClean="0"/>
              <a:t>управленческой деятельности необходимо правильно построить рабочий</a:t>
            </a:r>
            <a:r>
              <a:rPr lang="en-US" dirty="0" smtClean="0"/>
              <a:t> </a:t>
            </a:r>
            <a:r>
              <a:rPr lang="ru-RU" dirty="0" smtClean="0"/>
              <a:t>день менеджера.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5947" y="1643050"/>
            <a:ext cx="4277953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Другая 1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652</Words>
  <Application>Microsoft Office PowerPoint</Application>
  <PresentationFormat>Экран (4:3)</PresentationFormat>
  <Paragraphs>128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     Cамоменеджмент </vt:lpstr>
      <vt:lpstr>Понятие самоменеджмента</vt:lpstr>
      <vt:lpstr>Управление временем</vt:lpstr>
      <vt:lpstr>Причины делегирования работы</vt:lpstr>
      <vt:lpstr>Для эффективного делегирования работы необходимо:</vt:lpstr>
      <vt:lpstr>Эффективное управление временем зависит от:</vt:lpstr>
      <vt:lpstr>Понятие планирования времени</vt:lpstr>
      <vt:lpstr>Основные правила планирования личного времени</vt:lpstr>
      <vt:lpstr>Организации трудового процесса</vt:lpstr>
      <vt:lpstr>Правила начала дня</vt:lpstr>
      <vt:lpstr>Правила основной части дня</vt:lpstr>
      <vt:lpstr>Правила завершения рабочего дня</vt:lpstr>
      <vt:lpstr>Информация и коммуникация</vt:lpstr>
      <vt:lpstr>Условия рационального чтения</vt:lpstr>
      <vt:lpstr>Помехи быстрого чтения:</vt:lpstr>
      <vt:lpstr>Для проведения совещания необходимо:</vt:lpstr>
      <vt:lpstr>Преимущества телефонных переговоров</vt:lpstr>
      <vt:lpstr>Советы по ведению телефонных переговоров</vt:lpstr>
      <vt:lpstr>Самоконтроль </vt:lpstr>
      <vt:lpstr>Составляющие контроля</vt:lpstr>
      <vt:lpstr>Необходимые вопросы для самоконтроля</vt:lpstr>
      <vt:lpstr>Формирование вербального имиджа</vt:lpstr>
      <vt:lpstr>Техники формирования вербального имиджа </vt:lpstr>
      <vt:lpstr>Положительный имидж</vt:lpstr>
      <vt:lpstr>Приемы установления контакта</vt:lpstr>
      <vt:lpstr>Уверенность в себе</vt:lpstr>
      <vt:lpstr>Типичные признаки человека, который «закрыт» для других: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Пользователь</cp:lastModifiedBy>
  <cp:revision>36</cp:revision>
  <dcterms:created xsi:type="dcterms:W3CDTF">2009-04-13T17:30:18Z</dcterms:created>
  <dcterms:modified xsi:type="dcterms:W3CDTF">2011-12-18T13:48:05Z</dcterms:modified>
</cp:coreProperties>
</file>